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EEB4BF-20A5-48AB-8AD0-540E8C6E22D4}" v="20" dt="2024-05-02T17:02:36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Harvey" userId="70fe046ef2214650" providerId="LiveId" clId="{AEEEB4BF-20A5-48AB-8AD0-540E8C6E22D4}"/>
    <pc:docChg chg="undo custSel addSld modSld">
      <pc:chgData name="Paul Harvey" userId="70fe046ef2214650" providerId="LiveId" clId="{AEEEB4BF-20A5-48AB-8AD0-540E8C6E22D4}" dt="2024-05-02T17:03:25.065" v="71"/>
      <pc:docMkLst>
        <pc:docMk/>
      </pc:docMkLst>
      <pc:sldChg chg="addSp modSp new mod modShow">
        <pc:chgData name="Paul Harvey" userId="70fe046ef2214650" providerId="LiveId" clId="{AEEEB4BF-20A5-48AB-8AD0-540E8C6E22D4}" dt="2024-05-02T17:01:57.041" v="56" actId="729"/>
        <pc:sldMkLst>
          <pc:docMk/>
          <pc:sldMk cId="2034492650" sldId="256"/>
        </pc:sldMkLst>
        <pc:picChg chg="add mod">
          <ac:chgData name="Paul Harvey" userId="70fe046ef2214650" providerId="LiveId" clId="{AEEEB4BF-20A5-48AB-8AD0-540E8C6E22D4}" dt="2024-05-02T17:01:44.791" v="51"/>
          <ac:picMkLst>
            <pc:docMk/>
            <pc:sldMk cId="2034492650" sldId="256"/>
            <ac:picMk id="4" creationId="{EB0581E7-456C-2DA5-4072-BED1B9D88C17}"/>
          </ac:picMkLst>
        </pc:picChg>
      </pc:sldChg>
      <pc:sldChg chg="modSp new mod modShow">
        <pc:chgData name="Paul Harvey" userId="70fe046ef2214650" providerId="LiveId" clId="{AEEEB4BF-20A5-48AB-8AD0-540E8C6E22D4}" dt="2024-05-02T17:01:57.041" v="56" actId="729"/>
        <pc:sldMkLst>
          <pc:docMk/>
          <pc:sldMk cId="343590776" sldId="257"/>
        </pc:sldMkLst>
        <pc:spChg chg="mod">
          <ac:chgData name="Paul Harvey" userId="70fe046ef2214650" providerId="LiveId" clId="{AEEEB4BF-20A5-48AB-8AD0-540E8C6E22D4}" dt="2024-05-02T16:20:09.469" v="2"/>
          <ac:spMkLst>
            <pc:docMk/>
            <pc:sldMk cId="343590776" sldId="257"/>
            <ac:spMk id="3" creationId="{18B29171-F44D-9A98-DEA4-945FF0276C62}"/>
          </ac:spMkLst>
        </pc:spChg>
      </pc:sldChg>
      <pc:sldChg chg="addSp delSp modSp new mod setBg">
        <pc:chgData name="Paul Harvey" userId="70fe046ef2214650" providerId="LiveId" clId="{AEEEB4BF-20A5-48AB-8AD0-540E8C6E22D4}" dt="2024-05-02T16:58:28.487" v="26" actId="26606"/>
        <pc:sldMkLst>
          <pc:docMk/>
          <pc:sldMk cId="2250807245" sldId="258"/>
        </pc:sldMkLst>
        <pc:spChg chg="mod">
          <ac:chgData name="Paul Harvey" userId="70fe046ef2214650" providerId="LiveId" clId="{AEEEB4BF-20A5-48AB-8AD0-540E8C6E22D4}" dt="2024-05-02T16:58:28.487" v="26" actId="26606"/>
          <ac:spMkLst>
            <pc:docMk/>
            <pc:sldMk cId="2250807245" sldId="258"/>
            <ac:spMk id="2" creationId="{EA8AFCE9-B9DA-8956-64CB-BBBC6C0ABB0D}"/>
          </ac:spMkLst>
        </pc:spChg>
        <pc:spChg chg="del">
          <ac:chgData name="Paul Harvey" userId="70fe046ef2214650" providerId="LiveId" clId="{AEEEB4BF-20A5-48AB-8AD0-540E8C6E22D4}" dt="2024-05-02T16:55:27.477" v="7" actId="478"/>
          <ac:spMkLst>
            <pc:docMk/>
            <pc:sldMk cId="2250807245" sldId="258"/>
            <ac:spMk id="3" creationId="{83412966-A3D7-D031-77CA-E646E3FC2DBD}"/>
          </ac:spMkLst>
        </pc:spChg>
        <pc:spChg chg="add">
          <ac:chgData name="Paul Harvey" userId="70fe046ef2214650" providerId="LiveId" clId="{AEEEB4BF-20A5-48AB-8AD0-540E8C6E22D4}" dt="2024-05-02T16:58:28.487" v="26" actId="26606"/>
          <ac:spMkLst>
            <pc:docMk/>
            <pc:sldMk cId="2250807245" sldId="258"/>
            <ac:spMk id="1033" creationId="{FB33DC6A-1F1C-4A06-834E-CFF88F1C0BB9}"/>
          </ac:spMkLst>
        </pc:spChg>
        <pc:spChg chg="add">
          <ac:chgData name="Paul Harvey" userId="70fe046ef2214650" providerId="LiveId" clId="{AEEEB4BF-20A5-48AB-8AD0-540E8C6E22D4}" dt="2024-05-02T16:58:28.487" v="26" actId="26606"/>
          <ac:spMkLst>
            <pc:docMk/>
            <pc:sldMk cId="2250807245" sldId="258"/>
            <ac:spMk id="1035" creationId="{0FE1D5CF-87B8-4A8A-AD3C-01D06A60769B}"/>
          </ac:spMkLst>
        </pc:spChg>
        <pc:spChg chg="add">
          <ac:chgData name="Paul Harvey" userId="70fe046ef2214650" providerId="LiveId" clId="{AEEEB4BF-20A5-48AB-8AD0-540E8C6E22D4}" dt="2024-05-02T16:58:28.487" v="26" actId="26606"/>
          <ac:spMkLst>
            <pc:docMk/>
            <pc:sldMk cId="2250807245" sldId="258"/>
            <ac:spMk id="1037" creationId="{60926200-45C2-41E9-839F-31CD5FE4CD59}"/>
          </ac:spMkLst>
        </pc:spChg>
        <pc:spChg chg="add">
          <ac:chgData name="Paul Harvey" userId="70fe046ef2214650" providerId="LiveId" clId="{AEEEB4BF-20A5-48AB-8AD0-540E8C6E22D4}" dt="2024-05-02T16:58:28.487" v="26" actId="26606"/>
          <ac:spMkLst>
            <pc:docMk/>
            <pc:sldMk cId="2250807245" sldId="258"/>
            <ac:spMk id="1039" creationId="{AF2F604E-43BE-4DC3-B983-E071523364F8}"/>
          </ac:spMkLst>
        </pc:spChg>
        <pc:spChg chg="add">
          <ac:chgData name="Paul Harvey" userId="70fe046ef2214650" providerId="LiveId" clId="{AEEEB4BF-20A5-48AB-8AD0-540E8C6E22D4}" dt="2024-05-02T16:58:28.487" v="26" actId="26606"/>
          <ac:spMkLst>
            <pc:docMk/>
            <pc:sldMk cId="2250807245" sldId="258"/>
            <ac:spMk id="1041" creationId="{08C9B587-E65E-4B52-B37C-ABEBB6E87928}"/>
          </ac:spMkLst>
        </pc:spChg>
        <pc:picChg chg="add mod">
          <ac:chgData name="Paul Harvey" userId="70fe046ef2214650" providerId="LiveId" clId="{AEEEB4BF-20A5-48AB-8AD0-540E8C6E22D4}" dt="2024-05-02T16:58:28.487" v="26" actId="26606"/>
          <ac:picMkLst>
            <pc:docMk/>
            <pc:sldMk cId="2250807245" sldId="258"/>
            <ac:picMk id="1026" creationId="{734184C0-D195-578C-EFB2-2CA7AE582BE1}"/>
          </ac:picMkLst>
        </pc:picChg>
        <pc:picChg chg="add mod">
          <ac:chgData name="Paul Harvey" userId="70fe046ef2214650" providerId="LiveId" clId="{AEEEB4BF-20A5-48AB-8AD0-540E8C6E22D4}" dt="2024-05-02T16:58:28.487" v="26" actId="26606"/>
          <ac:picMkLst>
            <pc:docMk/>
            <pc:sldMk cId="2250807245" sldId="258"/>
            <ac:picMk id="1028" creationId="{A58EAA0C-F999-8831-A10B-E7FEBEC8FD30}"/>
          </ac:picMkLst>
        </pc:picChg>
      </pc:sldChg>
      <pc:sldChg chg="addSp delSp modSp new mod setBg">
        <pc:chgData name="Paul Harvey" userId="70fe046ef2214650" providerId="LiveId" clId="{AEEEB4BF-20A5-48AB-8AD0-540E8C6E22D4}" dt="2024-05-02T16:58:13.526" v="25" actId="26606"/>
        <pc:sldMkLst>
          <pc:docMk/>
          <pc:sldMk cId="1231876404" sldId="259"/>
        </pc:sldMkLst>
        <pc:spChg chg="mod">
          <ac:chgData name="Paul Harvey" userId="70fe046ef2214650" providerId="LiveId" clId="{AEEEB4BF-20A5-48AB-8AD0-540E8C6E22D4}" dt="2024-05-02T16:58:13.526" v="25" actId="26606"/>
          <ac:spMkLst>
            <pc:docMk/>
            <pc:sldMk cId="1231876404" sldId="259"/>
            <ac:spMk id="2" creationId="{3CEB5B6B-D5CC-B72C-55DD-3A2DFC2AD5A5}"/>
          </ac:spMkLst>
        </pc:spChg>
        <pc:spChg chg="del">
          <ac:chgData name="Paul Harvey" userId="70fe046ef2214650" providerId="LiveId" clId="{AEEEB4BF-20A5-48AB-8AD0-540E8C6E22D4}" dt="2024-05-02T16:56:54.462" v="22" actId="478"/>
          <ac:spMkLst>
            <pc:docMk/>
            <pc:sldMk cId="1231876404" sldId="259"/>
            <ac:spMk id="3" creationId="{2C162E62-67C0-E7BE-B0C6-91A68BC1FE7E}"/>
          </ac:spMkLst>
        </pc:spChg>
        <pc:spChg chg="add">
          <ac:chgData name="Paul Harvey" userId="70fe046ef2214650" providerId="LiveId" clId="{AEEEB4BF-20A5-48AB-8AD0-540E8C6E22D4}" dt="2024-05-02T16:58:08.531" v="23"/>
          <ac:spMkLst>
            <pc:docMk/>
            <pc:sldMk cId="1231876404" sldId="259"/>
            <ac:spMk id="4" creationId="{5E55C524-B244-5535-9A02-3307905F10F7}"/>
          </ac:spMkLst>
        </pc:spChg>
        <pc:spChg chg="add">
          <ac:chgData name="Paul Harvey" userId="70fe046ef2214650" providerId="LiveId" clId="{AEEEB4BF-20A5-48AB-8AD0-540E8C6E22D4}" dt="2024-05-02T16:58:13.526" v="25" actId="26606"/>
          <ac:spMkLst>
            <pc:docMk/>
            <pc:sldMk cId="1231876404" sldId="259"/>
            <ac:spMk id="10" creationId="{A8384FB5-9ADC-4DDC-881B-597D56F5B15D}"/>
          </ac:spMkLst>
        </pc:spChg>
        <pc:spChg chg="add">
          <ac:chgData name="Paul Harvey" userId="70fe046ef2214650" providerId="LiveId" clId="{AEEEB4BF-20A5-48AB-8AD0-540E8C6E22D4}" dt="2024-05-02T16:58:13.526" v="25" actId="26606"/>
          <ac:spMkLst>
            <pc:docMk/>
            <pc:sldMk cId="1231876404" sldId="259"/>
            <ac:spMk id="12" creationId="{91E5A9A7-95C6-4F4F-B00E-C82E07FE62EF}"/>
          </ac:spMkLst>
        </pc:spChg>
        <pc:spChg chg="add">
          <ac:chgData name="Paul Harvey" userId="70fe046ef2214650" providerId="LiveId" clId="{AEEEB4BF-20A5-48AB-8AD0-540E8C6E22D4}" dt="2024-05-02T16:58:13.526" v="25" actId="26606"/>
          <ac:spMkLst>
            <pc:docMk/>
            <pc:sldMk cId="1231876404" sldId="259"/>
            <ac:spMk id="14" creationId="{D07DD2DE-F619-49DD-B5E7-03A290FF4ED1}"/>
          </ac:spMkLst>
        </pc:spChg>
        <pc:spChg chg="add">
          <ac:chgData name="Paul Harvey" userId="70fe046ef2214650" providerId="LiveId" clId="{AEEEB4BF-20A5-48AB-8AD0-540E8C6E22D4}" dt="2024-05-02T16:58:13.526" v="25" actId="26606"/>
          <ac:spMkLst>
            <pc:docMk/>
            <pc:sldMk cId="1231876404" sldId="259"/>
            <ac:spMk id="16" creationId="{85149191-5F60-4A28-AAFF-039F96B0F3EC}"/>
          </ac:spMkLst>
        </pc:spChg>
        <pc:spChg chg="add">
          <ac:chgData name="Paul Harvey" userId="70fe046ef2214650" providerId="LiveId" clId="{AEEEB4BF-20A5-48AB-8AD0-540E8C6E22D4}" dt="2024-05-02T16:58:13.526" v="25" actId="26606"/>
          <ac:spMkLst>
            <pc:docMk/>
            <pc:sldMk cId="1231876404" sldId="259"/>
            <ac:spMk id="18" creationId="{F8260ED5-17F7-4158-B241-D51DD4CF1B7E}"/>
          </ac:spMkLst>
        </pc:spChg>
        <pc:picChg chg="add mod">
          <ac:chgData name="Paul Harvey" userId="70fe046ef2214650" providerId="LiveId" clId="{AEEEB4BF-20A5-48AB-8AD0-540E8C6E22D4}" dt="2024-05-02T16:58:13.526" v="25" actId="26606"/>
          <ac:picMkLst>
            <pc:docMk/>
            <pc:sldMk cId="1231876404" sldId="259"/>
            <ac:picMk id="5" creationId="{4D7B38C6-6393-DBE3-499D-5D053298C1B5}"/>
          </ac:picMkLst>
        </pc:picChg>
      </pc:sldChg>
      <pc:sldChg chg="addSp delSp modSp new mod setBg addAnim delAnim">
        <pc:chgData name="Paul Harvey" userId="70fe046ef2214650" providerId="LiveId" clId="{AEEEB4BF-20A5-48AB-8AD0-540E8C6E22D4}" dt="2024-05-02T17:00:01.883" v="48" actId="26606"/>
        <pc:sldMkLst>
          <pc:docMk/>
          <pc:sldMk cId="3670873715" sldId="260"/>
        </pc:sldMkLst>
        <pc:spChg chg="mod ord">
          <ac:chgData name="Paul Harvey" userId="70fe046ef2214650" providerId="LiveId" clId="{AEEEB4BF-20A5-48AB-8AD0-540E8C6E22D4}" dt="2024-05-02T17:00:01.883" v="48" actId="26606"/>
          <ac:spMkLst>
            <pc:docMk/>
            <pc:sldMk cId="3670873715" sldId="260"/>
            <ac:spMk id="2" creationId="{4BBAF8EC-020A-0CFA-5BD2-06979CBC77CF}"/>
          </ac:spMkLst>
        </pc:spChg>
        <pc:spChg chg="del">
          <ac:chgData name="Paul Harvey" userId="70fe046ef2214650" providerId="LiveId" clId="{AEEEB4BF-20A5-48AB-8AD0-540E8C6E22D4}" dt="2024-05-02T16:58:43.258" v="33" actId="478"/>
          <ac:spMkLst>
            <pc:docMk/>
            <pc:sldMk cId="3670873715" sldId="260"/>
            <ac:spMk id="3" creationId="{3E5EEBD7-9C0E-CCE8-19F9-BBBB074EDBF6}"/>
          </ac:spMkLst>
        </pc:spChg>
        <pc:spChg chg="add">
          <ac:chgData name="Paul Harvey" userId="70fe046ef2214650" providerId="LiveId" clId="{AEEEB4BF-20A5-48AB-8AD0-540E8C6E22D4}" dt="2024-05-02T16:59:46.679" v="40"/>
          <ac:spMkLst>
            <pc:docMk/>
            <pc:sldMk cId="3670873715" sldId="260"/>
            <ac:spMk id="4" creationId="{9F22AAAF-5FBF-0070-8D9A-83E38DD5C8EB}"/>
          </ac:spMkLst>
        </pc:spChg>
        <pc:spChg chg="add del">
          <ac:chgData name="Paul Harvey" userId="70fe046ef2214650" providerId="LiveId" clId="{AEEEB4BF-20A5-48AB-8AD0-540E8C6E22D4}" dt="2024-05-02T16:59:59.707" v="45" actId="26606"/>
          <ac:spMkLst>
            <pc:docMk/>
            <pc:sldMk cId="3670873715" sldId="260"/>
            <ac:spMk id="10" creationId="{49B447FE-DDA9-4B30-828A-59FC569124E2}"/>
          </ac:spMkLst>
        </pc:spChg>
        <pc:spChg chg="add del">
          <ac:chgData name="Paul Harvey" userId="70fe046ef2214650" providerId="LiveId" clId="{AEEEB4BF-20A5-48AB-8AD0-540E8C6E22D4}" dt="2024-05-02T16:59:59.707" v="45" actId="26606"/>
          <ac:spMkLst>
            <pc:docMk/>
            <pc:sldMk cId="3670873715" sldId="260"/>
            <ac:spMk id="12" creationId="{C3D487F7-9050-4871-B351-34A72ADB296C}"/>
          </ac:spMkLst>
        </pc:spChg>
        <pc:spChg chg="add del">
          <ac:chgData name="Paul Harvey" userId="70fe046ef2214650" providerId="LiveId" clId="{AEEEB4BF-20A5-48AB-8AD0-540E8C6E22D4}" dt="2024-05-02T16:59:59.707" v="45" actId="26606"/>
          <ac:spMkLst>
            <pc:docMk/>
            <pc:sldMk cId="3670873715" sldId="260"/>
            <ac:spMk id="14" creationId="{F43C27DD-EF6A-4C48-9669-C2970E71A814}"/>
          </ac:spMkLst>
        </pc:spChg>
        <pc:spChg chg="add del">
          <ac:chgData name="Paul Harvey" userId="70fe046ef2214650" providerId="LiveId" clId="{AEEEB4BF-20A5-48AB-8AD0-540E8C6E22D4}" dt="2024-05-02T16:59:59.707" v="45" actId="26606"/>
          <ac:spMkLst>
            <pc:docMk/>
            <pc:sldMk cId="3670873715" sldId="260"/>
            <ac:spMk id="16" creationId="{05A1AA86-B7E6-4C02-AA34-F1A25CD4CCBD}"/>
          </ac:spMkLst>
        </pc:spChg>
        <pc:spChg chg="add del">
          <ac:chgData name="Paul Harvey" userId="70fe046ef2214650" providerId="LiveId" clId="{AEEEB4BF-20A5-48AB-8AD0-540E8C6E22D4}" dt="2024-05-02T16:59:59.707" v="45" actId="26606"/>
          <ac:spMkLst>
            <pc:docMk/>
            <pc:sldMk cId="3670873715" sldId="260"/>
            <ac:spMk id="18" creationId="{86C3B9CB-4E48-4726-B7B9-9E02F71B150F}"/>
          </ac:spMkLst>
        </pc:spChg>
        <pc:spChg chg="add del">
          <ac:chgData name="Paul Harvey" userId="70fe046ef2214650" providerId="LiveId" clId="{AEEEB4BF-20A5-48AB-8AD0-540E8C6E22D4}" dt="2024-05-02T16:59:59.707" v="45" actId="26606"/>
          <ac:spMkLst>
            <pc:docMk/>
            <pc:sldMk cId="3670873715" sldId="260"/>
            <ac:spMk id="20" creationId="{C84384FE-1C88-4CAA-8FB8-2313A3AE734D}"/>
          </ac:spMkLst>
        </pc:spChg>
        <pc:spChg chg="add del">
          <ac:chgData name="Paul Harvey" userId="70fe046ef2214650" providerId="LiveId" clId="{AEEEB4BF-20A5-48AB-8AD0-540E8C6E22D4}" dt="2024-05-02T17:00:01.881" v="47" actId="26606"/>
          <ac:spMkLst>
            <pc:docMk/>
            <pc:sldMk cId="3670873715" sldId="260"/>
            <ac:spMk id="22" creationId="{6CCA5F87-1D1E-45CB-8D83-FC7EEFAD9935}"/>
          </ac:spMkLst>
        </pc:spChg>
        <pc:spChg chg="add del">
          <ac:chgData name="Paul Harvey" userId="70fe046ef2214650" providerId="LiveId" clId="{AEEEB4BF-20A5-48AB-8AD0-540E8C6E22D4}" dt="2024-05-02T17:00:01.881" v="47" actId="26606"/>
          <ac:spMkLst>
            <pc:docMk/>
            <pc:sldMk cId="3670873715" sldId="260"/>
            <ac:spMk id="23" creationId="{7CCFC2C6-6238-4A2F-93DE-2ADF74AF635E}"/>
          </ac:spMkLst>
        </pc:spChg>
        <pc:spChg chg="add del">
          <ac:chgData name="Paul Harvey" userId="70fe046ef2214650" providerId="LiveId" clId="{AEEEB4BF-20A5-48AB-8AD0-540E8C6E22D4}" dt="2024-05-02T17:00:01.881" v="47" actId="26606"/>
          <ac:spMkLst>
            <pc:docMk/>
            <pc:sldMk cId="3670873715" sldId="260"/>
            <ac:spMk id="24" creationId="{AF2F604E-43BE-4DC3-B983-E071523364F8}"/>
          </ac:spMkLst>
        </pc:spChg>
        <pc:spChg chg="add del">
          <ac:chgData name="Paul Harvey" userId="70fe046ef2214650" providerId="LiveId" clId="{AEEEB4BF-20A5-48AB-8AD0-540E8C6E22D4}" dt="2024-05-02T17:00:01.881" v="47" actId="26606"/>
          <ac:spMkLst>
            <pc:docMk/>
            <pc:sldMk cId="3670873715" sldId="260"/>
            <ac:spMk id="25" creationId="{08C9B587-E65E-4B52-B37C-ABEBB6E87928}"/>
          </ac:spMkLst>
        </pc:spChg>
        <pc:spChg chg="add">
          <ac:chgData name="Paul Harvey" userId="70fe046ef2214650" providerId="LiveId" clId="{AEEEB4BF-20A5-48AB-8AD0-540E8C6E22D4}" dt="2024-05-02T17:00:01.883" v="48" actId="26606"/>
          <ac:spMkLst>
            <pc:docMk/>
            <pc:sldMk cId="3670873715" sldId="260"/>
            <ac:spMk id="27" creationId="{06DA9DF9-31F7-4056-B42E-878CC92417B8}"/>
          </ac:spMkLst>
        </pc:spChg>
        <pc:picChg chg="add mod">
          <ac:chgData name="Paul Harvey" userId="70fe046ef2214650" providerId="LiveId" clId="{AEEEB4BF-20A5-48AB-8AD0-540E8C6E22D4}" dt="2024-05-02T17:00:01.883" v="48" actId="26606"/>
          <ac:picMkLst>
            <pc:docMk/>
            <pc:sldMk cId="3670873715" sldId="260"/>
            <ac:picMk id="5" creationId="{32E3F017-A630-8BDF-F902-DA9ADCA12130}"/>
          </ac:picMkLst>
        </pc:picChg>
      </pc:sldChg>
      <pc:sldChg chg="addSp delSp modSp new mod setBg">
        <pc:chgData name="Paul Harvey" userId="70fe046ef2214650" providerId="LiveId" clId="{AEEEB4BF-20A5-48AB-8AD0-540E8C6E22D4}" dt="2024-05-02T17:01:06.820" v="50" actId="26606"/>
        <pc:sldMkLst>
          <pc:docMk/>
          <pc:sldMk cId="4029061748" sldId="261"/>
        </pc:sldMkLst>
        <pc:spChg chg="mod ord">
          <ac:chgData name="Paul Harvey" userId="70fe046ef2214650" providerId="LiveId" clId="{AEEEB4BF-20A5-48AB-8AD0-540E8C6E22D4}" dt="2024-05-02T17:01:06.820" v="50" actId="26606"/>
          <ac:spMkLst>
            <pc:docMk/>
            <pc:sldMk cId="4029061748" sldId="261"/>
            <ac:spMk id="2" creationId="{621C4A16-EC98-6C76-1BF2-06CDCD7B0E8B}"/>
          </ac:spMkLst>
        </pc:spChg>
        <pc:spChg chg="del">
          <ac:chgData name="Paul Harvey" userId="70fe046ef2214650" providerId="LiveId" clId="{AEEEB4BF-20A5-48AB-8AD0-540E8C6E22D4}" dt="2024-05-02T16:59:22.677" v="36" actId="478"/>
          <ac:spMkLst>
            <pc:docMk/>
            <pc:sldMk cId="4029061748" sldId="261"/>
            <ac:spMk id="3" creationId="{3023D593-A751-3706-A652-F49A425831CB}"/>
          </ac:spMkLst>
        </pc:spChg>
        <pc:picChg chg="add mod">
          <ac:chgData name="Paul Harvey" userId="70fe046ef2214650" providerId="LiveId" clId="{AEEEB4BF-20A5-48AB-8AD0-540E8C6E22D4}" dt="2024-05-02T17:01:06.820" v="50" actId="26606"/>
          <ac:picMkLst>
            <pc:docMk/>
            <pc:sldMk cId="4029061748" sldId="261"/>
            <ac:picMk id="4" creationId="{CB749B15-BC68-5924-D7A7-3423A45470B7}"/>
          </ac:picMkLst>
        </pc:picChg>
      </pc:sldChg>
      <pc:sldChg chg="addSp delSp modSp new mod setBg addAnim delAnim setClrOvrMap">
        <pc:chgData name="Paul Harvey" userId="70fe046ef2214650" providerId="LiveId" clId="{AEEEB4BF-20A5-48AB-8AD0-540E8C6E22D4}" dt="2024-05-02T17:03:25.065" v="71"/>
        <pc:sldMkLst>
          <pc:docMk/>
          <pc:sldMk cId="2789509200" sldId="262"/>
        </pc:sldMkLst>
        <pc:spChg chg="mod ord">
          <ac:chgData name="Paul Harvey" userId="70fe046ef2214650" providerId="LiveId" clId="{AEEEB4BF-20A5-48AB-8AD0-540E8C6E22D4}" dt="2024-05-02T17:03:25.064" v="70" actId="26606"/>
          <ac:spMkLst>
            <pc:docMk/>
            <pc:sldMk cId="2789509200" sldId="262"/>
            <ac:spMk id="2" creationId="{CDFF08F8-8968-7E5A-131A-059FC071C615}"/>
          </ac:spMkLst>
        </pc:spChg>
        <pc:spChg chg="del">
          <ac:chgData name="Paul Harvey" userId="70fe046ef2214650" providerId="LiveId" clId="{AEEEB4BF-20A5-48AB-8AD0-540E8C6E22D4}" dt="2024-05-02T17:02:31.542" v="57" actId="478"/>
          <ac:spMkLst>
            <pc:docMk/>
            <pc:sldMk cId="2789509200" sldId="262"/>
            <ac:spMk id="3" creationId="{4159B945-857F-E4FD-8F65-9B9DC5FF1043}"/>
          </ac:spMkLst>
        </pc:spChg>
        <pc:spChg chg="add del">
          <ac:chgData name="Paul Harvey" userId="70fe046ef2214650" providerId="LiveId" clId="{AEEEB4BF-20A5-48AB-8AD0-540E8C6E22D4}" dt="2024-05-02T17:02:35.111" v="59" actId="478"/>
          <ac:spMkLst>
            <pc:docMk/>
            <pc:sldMk cId="2789509200" sldId="262"/>
            <ac:spMk id="4" creationId="{14E27F69-74BD-ECC6-2300-5FD2BD34BE3D}"/>
          </ac:spMkLst>
        </pc:spChg>
        <pc:spChg chg="add del">
          <ac:chgData name="Paul Harvey" userId="70fe046ef2214650" providerId="LiveId" clId="{AEEEB4BF-20A5-48AB-8AD0-540E8C6E22D4}" dt="2024-05-02T17:02:59.917" v="67" actId="26606"/>
          <ac:spMkLst>
            <pc:docMk/>
            <pc:sldMk cId="2789509200" sldId="262"/>
            <ac:spMk id="7" creationId="{9B7AD9F6-8CE7-4299-8FC6-328F4DCD3FF9}"/>
          </ac:spMkLst>
        </pc:spChg>
        <pc:spChg chg="add del">
          <ac:chgData name="Paul Harvey" userId="70fe046ef2214650" providerId="LiveId" clId="{AEEEB4BF-20A5-48AB-8AD0-540E8C6E22D4}" dt="2024-05-02T17:02:51.846" v="63" actId="26606"/>
          <ac:spMkLst>
            <pc:docMk/>
            <pc:sldMk cId="2789509200" sldId="262"/>
            <ac:spMk id="10" creationId="{71B2258F-86CA-4D4D-8270-BC05FCDEBFB3}"/>
          </ac:spMkLst>
        </pc:spChg>
        <pc:spChg chg="add del">
          <ac:chgData name="Paul Harvey" userId="70fe046ef2214650" providerId="LiveId" clId="{AEEEB4BF-20A5-48AB-8AD0-540E8C6E22D4}" dt="2024-05-02T17:02:59.917" v="67" actId="26606"/>
          <ac:spMkLst>
            <pc:docMk/>
            <pc:sldMk cId="2789509200" sldId="262"/>
            <ac:spMk id="12" creationId="{F49775AF-8896-43EE-92C6-83497D6DC56F}"/>
          </ac:spMkLst>
        </pc:spChg>
        <pc:spChg chg="add del">
          <ac:chgData name="Paul Harvey" userId="70fe046ef2214650" providerId="LiveId" clId="{AEEEB4BF-20A5-48AB-8AD0-540E8C6E22D4}" dt="2024-05-02T17:03:25.062" v="69" actId="26606"/>
          <ac:spMkLst>
            <pc:docMk/>
            <pc:sldMk cId="2789509200" sldId="262"/>
            <ac:spMk id="14" creationId="{D07DD2DE-F619-49DD-B5E7-03A290FF4ED1}"/>
          </ac:spMkLst>
        </pc:spChg>
        <pc:spChg chg="add del">
          <ac:chgData name="Paul Harvey" userId="70fe046ef2214650" providerId="LiveId" clId="{AEEEB4BF-20A5-48AB-8AD0-540E8C6E22D4}" dt="2024-05-02T17:03:25.062" v="69" actId="26606"/>
          <ac:spMkLst>
            <pc:docMk/>
            <pc:sldMk cId="2789509200" sldId="262"/>
            <ac:spMk id="15" creationId="{A8384FB5-9ADC-4DDC-881B-597D56F5B15D}"/>
          </ac:spMkLst>
        </pc:spChg>
        <pc:spChg chg="add del">
          <ac:chgData name="Paul Harvey" userId="70fe046ef2214650" providerId="LiveId" clId="{AEEEB4BF-20A5-48AB-8AD0-540E8C6E22D4}" dt="2024-05-02T17:03:25.062" v="69" actId="26606"/>
          <ac:spMkLst>
            <pc:docMk/>
            <pc:sldMk cId="2789509200" sldId="262"/>
            <ac:spMk id="16" creationId="{85149191-5F60-4A28-AAFF-039F96B0F3EC}"/>
          </ac:spMkLst>
        </pc:spChg>
        <pc:spChg chg="add del">
          <ac:chgData name="Paul Harvey" userId="70fe046ef2214650" providerId="LiveId" clId="{AEEEB4BF-20A5-48AB-8AD0-540E8C6E22D4}" dt="2024-05-02T17:03:25.062" v="69" actId="26606"/>
          <ac:spMkLst>
            <pc:docMk/>
            <pc:sldMk cId="2789509200" sldId="262"/>
            <ac:spMk id="17" creationId="{91E5A9A7-95C6-4F4F-B00E-C82E07FE62EF}"/>
          </ac:spMkLst>
        </pc:spChg>
        <pc:spChg chg="add del">
          <ac:chgData name="Paul Harvey" userId="70fe046ef2214650" providerId="LiveId" clId="{AEEEB4BF-20A5-48AB-8AD0-540E8C6E22D4}" dt="2024-05-02T17:03:25.062" v="69" actId="26606"/>
          <ac:spMkLst>
            <pc:docMk/>
            <pc:sldMk cId="2789509200" sldId="262"/>
            <ac:spMk id="18" creationId="{F8260ED5-17F7-4158-B241-D51DD4CF1B7E}"/>
          </ac:spMkLst>
        </pc:spChg>
        <pc:spChg chg="add">
          <ac:chgData name="Paul Harvey" userId="70fe046ef2214650" providerId="LiveId" clId="{AEEEB4BF-20A5-48AB-8AD0-540E8C6E22D4}" dt="2024-05-02T17:03:25.064" v="70" actId="26606"/>
          <ac:spMkLst>
            <pc:docMk/>
            <pc:sldMk cId="2789509200" sldId="262"/>
            <ac:spMk id="20" creationId="{ECC07320-C2CA-4E29-8481-9D9E143C7788}"/>
          </ac:spMkLst>
        </pc:spChg>
        <pc:spChg chg="add">
          <ac:chgData name="Paul Harvey" userId="70fe046ef2214650" providerId="LiveId" clId="{AEEEB4BF-20A5-48AB-8AD0-540E8C6E22D4}" dt="2024-05-02T17:03:25.064" v="70" actId="26606"/>
          <ac:spMkLst>
            <pc:docMk/>
            <pc:sldMk cId="2789509200" sldId="262"/>
            <ac:spMk id="21" creationId="{178FB36B-5BFE-42CA-BC60-1115E0D95EEC}"/>
          </ac:spMkLst>
        </pc:spChg>
        <pc:picChg chg="add mod">
          <ac:chgData name="Paul Harvey" userId="70fe046ef2214650" providerId="LiveId" clId="{AEEEB4BF-20A5-48AB-8AD0-540E8C6E22D4}" dt="2024-05-02T17:03:25.064" v="70" actId="26606"/>
          <ac:picMkLst>
            <pc:docMk/>
            <pc:sldMk cId="2789509200" sldId="262"/>
            <ac:picMk id="5" creationId="{41475BF2-9A47-734D-2CAE-122E934C68B7}"/>
          </ac:picMkLst>
        </pc:picChg>
      </pc:sldChg>
      <pc:sldChg chg="addSp delSp modSp new mod setBg">
        <pc:chgData name="Paul Harvey" userId="70fe046ef2214650" providerId="LiveId" clId="{AEEEB4BF-20A5-48AB-8AD0-540E8C6E22D4}" dt="2024-05-02T17:01:53.030" v="55" actId="26606"/>
        <pc:sldMkLst>
          <pc:docMk/>
          <pc:sldMk cId="3596058022" sldId="263"/>
        </pc:sldMkLst>
        <pc:spChg chg="del">
          <ac:chgData name="Paul Harvey" userId="70fe046ef2214650" providerId="LiveId" clId="{AEEEB4BF-20A5-48AB-8AD0-540E8C6E22D4}" dt="2024-05-02T17:01:50.622" v="53" actId="478"/>
          <ac:spMkLst>
            <pc:docMk/>
            <pc:sldMk cId="3596058022" sldId="263"/>
            <ac:spMk id="2" creationId="{EDC0DA76-B0F0-F09B-BA01-C6F5844FA72B}"/>
          </ac:spMkLst>
        </pc:spChg>
        <pc:spChg chg="del">
          <ac:chgData name="Paul Harvey" userId="70fe046ef2214650" providerId="LiveId" clId="{AEEEB4BF-20A5-48AB-8AD0-540E8C6E22D4}" dt="2024-05-02T17:01:50.622" v="53" actId="478"/>
          <ac:spMkLst>
            <pc:docMk/>
            <pc:sldMk cId="3596058022" sldId="263"/>
            <ac:spMk id="3" creationId="{7B8E3599-15D0-149C-4F58-D64E87C1565B}"/>
          </ac:spMkLst>
        </pc:spChg>
        <pc:picChg chg="add mod">
          <ac:chgData name="Paul Harvey" userId="70fe046ef2214650" providerId="LiveId" clId="{AEEEB4BF-20A5-48AB-8AD0-540E8C6E22D4}" dt="2024-05-02T17:01:53.030" v="55" actId="26606"/>
          <ac:picMkLst>
            <pc:docMk/>
            <pc:sldMk cId="3596058022" sldId="263"/>
            <ac:picMk id="4" creationId="{3F1D7B74-1EBC-EEF3-2203-8834528EC75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50DF-EC2B-800C-6FF0-3817A2F53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1245A-992C-63C8-42C9-23F381C5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72475-B573-11DE-D412-876FA99A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C9E57-1D45-4B3A-17EA-2F7880A7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CA459-BEAC-4489-4F4B-4F5001D3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9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1163-BEEC-35DC-760F-156DD4DA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94271-0D02-6DFD-AEEF-74D1EA1F9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E2532-B1A6-D236-01B4-1EAD2932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394B1-C7F0-468F-23C8-914D394E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7DA42-A94D-D185-11BD-9F53444E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2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F03E3-4786-1495-A5D7-8CBAF28C1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C20B-FF7B-E032-0130-809668D50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3F9CA-95B7-C05E-387F-B140E1062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23743-3F61-FB97-E9CB-9BAABA61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3B30-B46F-4FEB-7577-4325EA2B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52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6324-911B-008F-37EE-4400A4FD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3136D-0772-5DDE-FB46-B8B2F14A6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8C3D8-19C5-2DE4-7812-D3CD6C980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D89EB-4619-643B-DFE2-FE30A80C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75F4B-AFC1-1B46-216F-DF95CEAA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36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EDB7-627B-110B-D5FD-93058406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9A419-8615-741E-CEBF-E381C0491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ED2F-EF88-C12B-6C95-EE394C09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A183E-649D-65DA-EC44-D8D2D1CB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11B49-F037-393E-1A03-9D925659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16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3756-0C2E-D414-D9A7-469DC013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895E7-132A-08AB-2587-33004ABE9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0A5D2-6815-A285-8DF8-BF5FFADE2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A66ED-6ECE-ED30-4228-9DE1D0F0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4B27C-5CCE-8A1F-0CE4-F65A36BB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52879-0C10-6379-2102-FE15989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386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64BC-C72B-06E3-C95D-458A32DF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16CCD-E855-77E0-A848-66478460E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E7891-54EE-1901-F119-C55784120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3615A-8ACB-3187-69A1-66E53CCFC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1165E-5A31-DF14-E99F-8715AC34D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121D83-8CD7-F3F1-0299-0828ABF6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941A7-DF84-688C-B040-71D12223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936C1-1AF2-3096-CCF4-A808DC3A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81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DFC-C8D3-9068-D920-465E4419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313B9-37FC-4C03-F8EF-735C7DD9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59F-51DB-97BA-89DB-7CA1E767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298F6-8625-CE31-97CD-0C084249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73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0E942-7C3D-4351-D4B8-0602069A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B05E7-6223-1368-ECFC-C6590A2E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AE29C-B724-CCEB-9028-97EE02D8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90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2FA7-8140-7EC8-09D9-17423F3C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89A18-BFFB-475B-076D-E040D5E43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62F70-EB1D-6903-584F-86995A88D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A9CFD-0AA5-652A-019F-92D9D88E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18C1A-86B7-92F2-47B1-FBC55359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5CCC7-25D6-FF98-641C-61BA011B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8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FFBE-D650-6338-6285-83C66AF6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3C744-F37B-D657-7D0B-33FEC89BA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C8228-2484-8164-0EF0-6C6A71C7D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77FB8-C08C-CE9B-7707-0BB2AAAB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43E8D-676D-D766-12D4-B0F6B6F7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19BBC-7B82-23D6-EDBA-0C12BC7D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80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B025BC-53F3-9ACA-0F74-94CFAB93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77884-E3B2-0919-45A0-76C403E72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C714B-8A1F-AB57-BD0D-6E557059C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85C2F8-BA5F-4D2B-8529-CE77034342D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7599-9B89-D8E4-0B8B-9414716BC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6EC5-6B25-15FF-3ED0-84C16FFD3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C777B6-7EB0-4014-9EE4-3CFD7E84C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08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0416-E44B-14CB-34A6-6CCF8725A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209C1-BAE9-669D-950A-6C93D1D9F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49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D79B-876E-BDB3-9D04-C104C318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9171-F44D-9A98-DEA4-945FF027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Why do we really need autonomous networked systems; isn't automatic enough?</a:t>
            </a:r>
          </a:p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Is the world ready for autonomy? If not, why?</a:t>
            </a:r>
          </a:p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In a world of data/ML/LLMs/Google: what key technology or research step is missing?</a:t>
            </a:r>
          </a:p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Based on the ideas and innovations shared so far, what has stood out most?</a:t>
            </a:r>
          </a:p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Communication networks are obvious application areas, but what other domains might ANS apply to?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9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1D7B74-1EBC-EEF3-2203-8834528EC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49"/>
          <a:stretch/>
        </p:blipFill>
        <p:spPr>
          <a:xfrm>
            <a:off x="2671907" y="643466"/>
            <a:ext cx="68481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5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AFCE9-B9DA-8956-64CB-BBBC6C0A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effectLst/>
              </a:rPr>
              <a:t>Why do we really need autonomous networked systems; isn't automatic enough?</a:t>
            </a:r>
            <a:endParaRPr lang="en-US" sz="420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FISHER Space Original Astronaut Space Pen|Black : Amazon.in: Office Products">
            <a:extLst>
              <a:ext uri="{FF2B5EF4-FFF2-40B4-BE49-F238E27FC236}">
                <a16:creationId xmlns:a16="http://schemas.microsoft.com/office/drawing/2014/main" id="{734184C0-D195-578C-EFB2-2CA7AE582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6901" y="625683"/>
            <a:ext cx="250317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pace pens and a concept that changed my life as a Product Owner | by David  Theil | UX Collective">
            <a:extLst>
              <a:ext uri="{FF2B5EF4-FFF2-40B4-BE49-F238E27FC236}">
                <a16:creationId xmlns:a16="http://schemas.microsoft.com/office/drawing/2014/main" id="{A58EAA0C-F999-8831-A10B-E7FEBEC8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4071" y="3915396"/>
            <a:ext cx="4708833" cy="201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0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B5B6B-D5CC-B72C-55DD-3A2DFC2A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Is the world ready for autonomy? If not, why?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B38C6-6393-DBE3-499D-5D053298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AF8EC-020A-0CFA-5BD2-06979CBC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effectLst/>
              </a:rPr>
              <a:t>In a world of data/ML/LLMs/Google: what key technology or research step is missing?</a:t>
            </a:r>
            <a:endParaRPr lang="en-US" sz="3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3F017-A630-8BDF-F902-DA9ADCA12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r="280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087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49B15-BC68-5924-D7A7-3423A4547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06" b="21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1C4A16-EC98-6C76-1BF2-06CDCD7B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>
                <a:solidFill>
                  <a:srgbClr val="262626"/>
                </a:solidFill>
                <a:effectLst/>
              </a:rPr>
              <a:t>Based on the ideas and innovations shared so far, what has stood out most</a:t>
            </a:r>
            <a:endParaRPr lang="en-US" sz="22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6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75BF2-9A47-734D-2CAE-122E934C6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82" b="10695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F08F8-8968-7E5A-131A-059FC071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effectLst/>
              </a:rPr>
              <a:t>Communication networks are obvious application areas, but what other domains might ANS apply to?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895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160</Words>
  <Application>Microsoft Office PowerPoint</Application>
  <PresentationFormat>Widescreen</PresentationFormat>
  <Paragraphs>10</Paragraphs>
  <Slides>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Why do we really need autonomous networked systems; isn't automatic enough?</vt:lpstr>
      <vt:lpstr>Is the world ready for autonomy? If not, why?</vt:lpstr>
      <vt:lpstr>In a world of data/ML/LLMs/Google: what key technology or research step is missing?</vt:lpstr>
      <vt:lpstr>Based on the ideas and innovations shared so far, what has stood out most</vt:lpstr>
      <vt:lpstr>Communication networks are obvious application areas, but what other domains might ANS apply to?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Harvey</dc:creator>
  <cp:lastModifiedBy>Paul Harvey</cp:lastModifiedBy>
  <cp:revision>1</cp:revision>
  <dcterms:created xsi:type="dcterms:W3CDTF">2024-05-02T16:19:49Z</dcterms:created>
  <dcterms:modified xsi:type="dcterms:W3CDTF">2024-05-02T17:03:33Z</dcterms:modified>
</cp:coreProperties>
</file>